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0" r:id="rId11"/>
    <p:sldId id="2146847062" r:id="rId12"/>
    <p:sldId id="2146847061" r:id="rId13"/>
    <p:sldId id="2146847055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FC7C53-0365-484B-B1EF-257B58CFB48E}" v="12" dt="2025-02-21T15:41:08.5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r. Stark" userId="cc54117231b0e93e" providerId="LiveId" clId="{CDFC7C53-0365-484B-B1EF-257B58CFB48E}"/>
    <pc:docChg chg="undo custSel modSld">
      <pc:chgData name="Mr. Stark" userId="cc54117231b0e93e" providerId="LiveId" clId="{CDFC7C53-0365-484B-B1EF-257B58CFB48E}" dt="2025-02-21T15:40:15.996" v="834" actId="403"/>
      <pc:docMkLst>
        <pc:docMk/>
      </pc:docMkLst>
      <pc:sldChg chg="modSp mod">
        <pc:chgData name="Mr. Stark" userId="cc54117231b0e93e" providerId="LiveId" clId="{CDFC7C53-0365-484B-B1EF-257B58CFB48E}" dt="2025-02-21T12:52:20.127" v="259" actId="20577"/>
        <pc:sldMkLst>
          <pc:docMk/>
          <pc:sldMk cId="953325580" sldId="256"/>
        </pc:sldMkLst>
        <pc:spChg chg="mod">
          <ac:chgData name="Mr. Stark" userId="cc54117231b0e93e" providerId="LiveId" clId="{CDFC7C53-0365-484B-B1EF-257B58CFB48E}" dt="2025-02-21T12:50:56.418" v="98" actId="1035"/>
          <ac:spMkLst>
            <pc:docMk/>
            <pc:sldMk cId="953325580" sldId="256"/>
            <ac:spMk id="2" creationId="{A8A11E26-4C38-41A6-9857-11032CEECD80}"/>
          </ac:spMkLst>
        </pc:spChg>
        <pc:spChg chg="mod">
          <ac:chgData name="Mr. Stark" userId="cc54117231b0e93e" providerId="LiveId" clId="{CDFC7C53-0365-484B-B1EF-257B58CFB48E}" dt="2025-02-21T12:50:08.478" v="69" actId="1076"/>
          <ac:spMkLst>
            <pc:docMk/>
            <pc:sldMk cId="953325580" sldId="256"/>
            <ac:spMk id="3" creationId="{00000000-0000-0000-0000-000000000000}"/>
          </ac:spMkLst>
        </pc:spChg>
        <pc:spChg chg="mod">
          <ac:chgData name="Mr. Stark" userId="cc54117231b0e93e" providerId="LiveId" clId="{CDFC7C53-0365-484B-B1EF-257B58CFB48E}" dt="2025-02-21T12:52:20.127" v="259" actId="20577"/>
          <ac:spMkLst>
            <pc:docMk/>
            <pc:sldMk cId="953325580" sldId="256"/>
            <ac:spMk id="4" creationId="{00000000-0000-0000-0000-000000000000}"/>
          </ac:spMkLst>
        </pc:spChg>
      </pc:sldChg>
      <pc:sldChg chg="modSp mod">
        <pc:chgData name="Mr. Stark" userId="cc54117231b0e93e" providerId="LiveId" clId="{CDFC7C53-0365-484B-B1EF-257B58CFB48E}" dt="2025-02-21T13:10:43.183" v="574" actId="255"/>
        <pc:sldMkLst>
          <pc:docMk/>
          <pc:sldMk cId="1186421160" sldId="262"/>
        </pc:sldMkLst>
        <pc:spChg chg="mod">
          <ac:chgData name="Mr. Stark" userId="cc54117231b0e93e" providerId="LiveId" clId="{CDFC7C53-0365-484B-B1EF-257B58CFB48E}" dt="2025-02-21T13:10:43.183" v="574" actId="255"/>
          <ac:spMkLst>
            <pc:docMk/>
            <pc:sldMk cId="1186421160" sldId="262"/>
            <ac:spMk id="2" creationId="{8FEE4A9C-3F57-7DA7-91FD-715C3FB47F93}"/>
          </ac:spMkLst>
        </pc:spChg>
      </pc:sldChg>
      <pc:sldChg chg="modSp mod">
        <pc:chgData name="Mr. Stark" userId="cc54117231b0e93e" providerId="LiveId" clId="{CDFC7C53-0365-484B-B1EF-257B58CFB48E}" dt="2025-02-21T13:26:13.743" v="660" actId="12"/>
        <pc:sldMkLst>
          <pc:docMk/>
          <pc:sldMk cId="3210358481" sldId="263"/>
        </pc:sldMkLst>
        <pc:spChg chg="mod">
          <ac:chgData name="Mr. Stark" userId="cc54117231b0e93e" providerId="LiveId" clId="{CDFC7C53-0365-484B-B1EF-257B58CFB48E}" dt="2025-02-21T13:26:13.743" v="660" actId="12"/>
          <ac:spMkLst>
            <pc:docMk/>
            <pc:sldMk cId="3210358481" sldId="263"/>
            <ac:spMk id="2" creationId="{E041FD9D-DF07-9C37-1E61-1D920E0EF1D4}"/>
          </ac:spMkLst>
        </pc:spChg>
      </pc:sldChg>
      <pc:sldChg chg="modSp mod">
        <pc:chgData name="Mr. Stark" userId="cc54117231b0e93e" providerId="LiveId" clId="{CDFC7C53-0365-484B-B1EF-257B58CFB48E}" dt="2025-02-21T13:11:21.945" v="579" actId="113"/>
        <pc:sldMkLst>
          <pc:docMk/>
          <pc:sldMk cId="3202024527" sldId="265"/>
        </pc:sldMkLst>
        <pc:spChg chg="mod">
          <ac:chgData name="Mr. Stark" userId="cc54117231b0e93e" providerId="LiveId" clId="{CDFC7C53-0365-484B-B1EF-257B58CFB48E}" dt="2025-02-21T13:11:21.945" v="579" actId="113"/>
          <ac:spMkLst>
            <pc:docMk/>
            <pc:sldMk cId="3202024527" sldId="265"/>
            <ac:spMk id="2" creationId="{C4FFAF3C-BA60-9181-132C-C36C403AAEA7}"/>
          </ac:spMkLst>
        </pc:spChg>
      </pc:sldChg>
      <pc:sldChg chg="modSp mod">
        <pc:chgData name="Mr. Stark" userId="cc54117231b0e93e" providerId="LiveId" clId="{CDFC7C53-0365-484B-B1EF-257B58CFB48E}" dt="2025-02-21T13:07:55.160" v="565" actId="20577"/>
        <pc:sldMkLst>
          <pc:docMk/>
          <pc:sldMk cId="614882681" sldId="2146847055"/>
        </pc:sldMkLst>
        <pc:spChg chg="mod">
          <ac:chgData name="Mr. Stark" userId="cc54117231b0e93e" providerId="LiveId" clId="{CDFC7C53-0365-484B-B1EF-257B58CFB48E}" dt="2025-02-21T13:07:55.160" v="565" actId="20577"/>
          <ac:spMkLst>
            <pc:docMk/>
            <pc:sldMk cId="614882681" sldId="2146847055"/>
            <ac:spMk id="3" creationId="{A6638FD1-D00E-E75B-705C-564F06D93D7B}"/>
          </ac:spMkLst>
        </pc:spChg>
      </pc:sldChg>
      <pc:sldChg chg="modSp mod">
        <pc:chgData name="Mr. Stark" userId="cc54117231b0e93e" providerId="LiveId" clId="{CDFC7C53-0365-484B-B1EF-257B58CFB48E}" dt="2025-02-21T13:01:51.592" v="516" actId="12"/>
        <pc:sldMkLst>
          <pc:docMk/>
          <pc:sldMk cId="3819043843" sldId="2146847057"/>
        </pc:sldMkLst>
        <pc:spChg chg="mod">
          <ac:chgData name="Mr. Stark" userId="cc54117231b0e93e" providerId="LiveId" clId="{CDFC7C53-0365-484B-B1EF-257B58CFB48E}" dt="2025-02-21T13:01:51.592" v="516" actId="12"/>
          <ac:spMkLst>
            <pc:docMk/>
            <pc:sldMk cId="3819043843" sldId="2146847057"/>
            <ac:spMk id="3" creationId="{AB679E23-F86A-AFA9-FE9C-7F5A518E8198}"/>
          </ac:spMkLst>
        </pc:spChg>
      </pc:sldChg>
      <pc:sldChg chg="addSp delSp modSp mod">
        <pc:chgData name="Mr. Stark" userId="cc54117231b0e93e" providerId="LiveId" clId="{CDFC7C53-0365-484B-B1EF-257B58CFB48E}" dt="2025-02-21T15:28:14.234" v="830" actId="20577"/>
        <pc:sldMkLst>
          <pc:docMk/>
          <pc:sldMk cId="2083715239" sldId="2146847060"/>
        </pc:sldMkLst>
        <pc:spChg chg="del mod">
          <ac:chgData name="Mr. Stark" userId="cc54117231b0e93e" providerId="LiveId" clId="{CDFC7C53-0365-484B-B1EF-257B58CFB48E}" dt="2025-02-21T15:21:14.513" v="662" actId="931"/>
          <ac:spMkLst>
            <pc:docMk/>
            <pc:sldMk cId="2083715239" sldId="2146847060"/>
            <ac:spMk id="3" creationId="{805D7125-AC62-752D-6E68-9EB88BCC631C}"/>
          </ac:spMkLst>
        </pc:spChg>
        <pc:spChg chg="add del mod">
          <ac:chgData name="Mr. Stark" userId="cc54117231b0e93e" providerId="LiveId" clId="{CDFC7C53-0365-484B-B1EF-257B58CFB48E}" dt="2025-02-21T15:21:36.170" v="668" actId="931"/>
          <ac:spMkLst>
            <pc:docMk/>
            <pc:sldMk cId="2083715239" sldId="2146847060"/>
            <ac:spMk id="9" creationId="{A3DE3FD2-248D-FA62-9E0A-B6EDA98866A3}"/>
          </ac:spMkLst>
        </pc:spChg>
        <pc:spChg chg="add mod">
          <ac:chgData name="Mr. Stark" userId="cc54117231b0e93e" providerId="LiveId" clId="{CDFC7C53-0365-484B-B1EF-257B58CFB48E}" dt="2025-02-21T15:27:27.451" v="793" actId="113"/>
          <ac:spMkLst>
            <pc:docMk/>
            <pc:sldMk cId="2083715239" sldId="2146847060"/>
            <ac:spMk id="18" creationId="{7901177D-B71C-8AA1-71D9-9A6950E10F00}"/>
          </ac:spMkLst>
        </pc:spChg>
        <pc:spChg chg="add mod">
          <ac:chgData name="Mr. Stark" userId="cc54117231b0e93e" providerId="LiveId" clId="{CDFC7C53-0365-484B-B1EF-257B58CFB48E}" dt="2025-02-21T15:27:47.465" v="805" actId="20577"/>
          <ac:spMkLst>
            <pc:docMk/>
            <pc:sldMk cId="2083715239" sldId="2146847060"/>
            <ac:spMk id="19" creationId="{14ABD581-AF24-6D88-D8F8-4E8948AF5E63}"/>
          </ac:spMkLst>
        </pc:spChg>
        <pc:spChg chg="add mod">
          <ac:chgData name="Mr. Stark" userId="cc54117231b0e93e" providerId="LiveId" clId="{CDFC7C53-0365-484B-B1EF-257B58CFB48E}" dt="2025-02-21T15:28:14.234" v="830" actId="20577"/>
          <ac:spMkLst>
            <pc:docMk/>
            <pc:sldMk cId="2083715239" sldId="2146847060"/>
            <ac:spMk id="20" creationId="{484FF519-BBE3-9615-91EF-49953665C397}"/>
          </ac:spMkLst>
        </pc:spChg>
        <pc:spChg chg="add mod">
          <ac:chgData name="Mr. Stark" userId="cc54117231b0e93e" providerId="LiveId" clId="{CDFC7C53-0365-484B-B1EF-257B58CFB48E}" dt="2025-02-21T15:28:03.920" v="813" actId="20577"/>
          <ac:spMkLst>
            <pc:docMk/>
            <pc:sldMk cId="2083715239" sldId="2146847060"/>
            <ac:spMk id="21" creationId="{1E602DE5-A92C-E83C-67BD-7446F17902BB}"/>
          </ac:spMkLst>
        </pc:spChg>
        <pc:picChg chg="add del mod">
          <ac:chgData name="Mr. Stark" userId="cc54117231b0e93e" providerId="LiveId" clId="{CDFC7C53-0365-484B-B1EF-257B58CFB48E}" dt="2025-02-21T15:21:26.261" v="667" actId="478"/>
          <ac:picMkLst>
            <pc:docMk/>
            <pc:sldMk cId="2083715239" sldId="2146847060"/>
            <ac:picMk id="5" creationId="{BA70624B-F7A9-AA8B-5820-0250C76C9CF5}"/>
          </ac:picMkLst>
        </pc:picChg>
        <pc:picChg chg="add del mod">
          <ac:chgData name="Mr. Stark" userId="cc54117231b0e93e" providerId="LiveId" clId="{CDFC7C53-0365-484B-B1EF-257B58CFB48E}" dt="2025-02-21T15:21:26.261" v="667" actId="478"/>
          <ac:picMkLst>
            <pc:docMk/>
            <pc:sldMk cId="2083715239" sldId="2146847060"/>
            <ac:picMk id="7" creationId="{F036E5CC-6AB8-9B05-1592-460525515B90}"/>
          </ac:picMkLst>
        </pc:picChg>
        <pc:picChg chg="add mod modCrop">
          <ac:chgData name="Mr. Stark" userId="cc54117231b0e93e" providerId="LiveId" clId="{CDFC7C53-0365-484B-B1EF-257B58CFB48E}" dt="2025-02-21T15:26:36.622" v="756" actId="1076"/>
          <ac:picMkLst>
            <pc:docMk/>
            <pc:sldMk cId="2083715239" sldId="2146847060"/>
            <ac:picMk id="11" creationId="{7860E87A-A8E6-4FC0-FC84-EFE8E7777305}"/>
          </ac:picMkLst>
        </pc:picChg>
        <pc:picChg chg="add mod">
          <ac:chgData name="Mr. Stark" userId="cc54117231b0e93e" providerId="LiveId" clId="{CDFC7C53-0365-484B-B1EF-257B58CFB48E}" dt="2025-02-21T15:26:41.934" v="773" actId="1036"/>
          <ac:picMkLst>
            <pc:docMk/>
            <pc:sldMk cId="2083715239" sldId="2146847060"/>
            <ac:picMk id="13" creationId="{5303BD09-A1BB-CBF0-D6EB-B03694C9E2A7}"/>
          </ac:picMkLst>
        </pc:picChg>
        <pc:picChg chg="add mod">
          <ac:chgData name="Mr. Stark" userId="cc54117231b0e93e" providerId="LiveId" clId="{CDFC7C53-0365-484B-B1EF-257B58CFB48E}" dt="2025-02-21T15:26:03.326" v="731" actId="1037"/>
          <ac:picMkLst>
            <pc:docMk/>
            <pc:sldMk cId="2083715239" sldId="2146847060"/>
            <ac:picMk id="15" creationId="{33A01C10-E9D5-D6E9-5F4D-DE31B5A48E81}"/>
          </ac:picMkLst>
        </pc:picChg>
        <pc:picChg chg="add mod">
          <ac:chgData name="Mr. Stark" userId="cc54117231b0e93e" providerId="LiveId" clId="{CDFC7C53-0365-484B-B1EF-257B58CFB48E}" dt="2025-02-21T15:26:08.197" v="750" actId="1037"/>
          <ac:picMkLst>
            <pc:docMk/>
            <pc:sldMk cId="2083715239" sldId="2146847060"/>
            <ac:picMk id="17" creationId="{6EE4DFFF-AA0F-04B0-3F32-D8B808B6F854}"/>
          </ac:picMkLst>
        </pc:picChg>
      </pc:sldChg>
      <pc:sldChg chg="modSp mod">
        <pc:chgData name="Mr. Stark" userId="cc54117231b0e93e" providerId="LiveId" clId="{CDFC7C53-0365-484B-B1EF-257B58CFB48E}" dt="2025-02-21T15:40:15.996" v="834" actId="403"/>
        <pc:sldMkLst>
          <pc:docMk/>
          <pc:sldMk cId="2230664768" sldId="2146847061"/>
        </pc:sldMkLst>
        <pc:spChg chg="mod">
          <ac:chgData name="Mr. Stark" userId="cc54117231b0e93e" providerId="LiveId" clId="{CDFC7C53-0365-484B-B1EF-257B58CFB48E}" dt="2025-02-21T15:40:15.996" v="834" actId="403"/>
          <ac:spMkLst>
            <pc:docMk/>
            <pc:sldMk cId="2230664768" sldId="2146847061"/>
            <ac:spMk id="3" creationId="{51A299DD-46FA-7866-41D8-C1BFCC2F69DD}"/>
          </ac:spMkLst>
        </pc:spChg>
      </pc:sldChg>
      <pc:sldChg chg="modSp mod">
        <pc:chgData name="Mr. Stark" userId="cc54117231b0e93e" providerId="LiveId" clId="{CDFC7C53-0365-484B-B1EF-257B58CFB48E}" dt="2025-02-21T13:03:03.900" v="529" actId="12"/>
        <pc:sldMkLst>
          <pc:docMk/>
          <pc:sldMk cId="4233882376" sldId="2146847062"/>
        </pc:sldMkLst>
        <pc:spChg chg="mod">
          <ac:chgData name="Mr. Stark" userId="cc54117231b0e93e" providerId="LiveId" clId="{CDFC7C53-0365-484B-B1EF-257B58CFB48E}" dt="2025-02-21T13:03:03.900" v="529" actId="12"/>
          <ac:spMkLst>
            <pc:docMk/>
            <pc:sldMk cId="4233882376" sldId="2146847062"/>
            <ac:spMk id="3" creationId="{D4974547-DF1B-77BB-E545-9344EDB9AD3F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21-02-2025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2/21/2025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2/21/2025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2/21/2025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2/21/2025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irozsk13/AICTE-Steganography-project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3657" y="1852808"/>
            <a:ext cx="11364685" cy="977778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TITLE:</a:t>
            </a:r>
            <a:br>
              <a:rPr lang="en-US" sz="28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84211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86896" y="4586365"/>
            <a:ext cx="8660813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 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 : SHIAIKH FIROZ SHAIKH ISMAIL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&amp; Department : BABASAHEB NAIK COLLEGE OF ENGINEERING, PUSAD 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(COMPUTER SCIENCE &amp; ENGINEERING)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b="1" dirty="0"/>
              <a:t>AI-based Detection Prevention</a:t>
            </a:r>
            <a:r>
              <a:rPr lang="en-US" sz="2400" dirty="0"/>
              <a:t>: Implementing AI techniques to bypass steganalysis tools that detect hidden messages.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Enhanced Encryption: Combining steganography with cryptographic algorithms for higher security.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Multi-layer Encoding: Hiding messages within multiple image layers for better secrecy.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scope(optional)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11029615" cy="4673324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F0F0F"/>
                </a:solidFill>
                <a:ea typeface="+mn-lt"/>
                <a:cs typeface="+mn-lt"/>
              </a:rPr>
              <a:t>In today's digital world, secure communication is crucial to prevent unauthorized access to sensitive information.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F0F0F"/>
                </a:solidFill>
                <a:ea typeface="+mn-lt"/>
                <a:cs typeface="+mn-lt"/>
              </a:rPr>
              <a:t>Traditional encryption methods can be detected, making them vulnerable to attacks.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F0F0F"/>
                </a:solidFill>
                <a:ea typeface="+mn-lt"/>
                <a:cs typeface="+mn-lt"/>
              </a:rPr>
              <a:t>This project focuses on Image Steganography, where a secret message is hidden within an image, ensuring secure data transmission without raising suspicion.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IN" sz="2400" dirty="0"/>
              <a:t>Programming Language: Python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400" dirty="0"/>
              <a:t>Libraries: </a:t>
            </a:r>
          </a:p>
          <a:p>
            <a:pPr marL="0" indent="0">
              <a:buNone/>
            </a:pPr>
            <a:r>
              <a:rPr lang="en-IN" sz="2400" dirty="0"/>
              <a:t>		OpenCV (cv2) for image processing</a:t>
            </a:r>
          </a:p>
          <a:p>
            <a:pPr marL="0" indent="0">
              <a:buNone/>
            </a:pPr>
            <a:r>
              <a:rPr lang="en-IN" sz="2400" dirty="0"/>
              <a:t>		OS module for handling file operations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400" dirty="0"/>
              <a:t>Platform: </a:t>
            </a:r>
            <a:r>
              <a:rPr lang="en-IN" sz="2400" dirty="0" err="1"/>
              <a:t>Atleast</a:t>
            </a:r>
            <a:r>
              <a:rPr lang="en-IN" sz="2400" dirty="0"/>
              <a:t> 4GB RAM, Windows 10 (or above)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400" dirty="0"/>
              <a:t>Steganography Method: Pixel-based encoding of text within an image.</a:t>
            </a: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F0F0F"/>
                </a:solidFill>
              </a:rPr>
              <a:t>Invisible Data Transmission: The encoded message is hidden within an image, making it undetectable to the naked eye.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F0F0F"/>
                </a:solidFill>
              </a:rPr>
              <a:t>Password Protection: The decryption process requires a passcode, adding an extra layer of security.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F0F0F"/>
                </a:solidFill>
              </a:rPr>
              <a:t>Simple Yet Effective: The method alters pixel values slightly, ensuring minimal changes to the image while embedding text.</a:t>
            </a: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9E23-F86A-AFA9-FE9C-7F5A518E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Cybersecurity Experts: For secure communication and covert messaging.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Journalists &amp; Whistleblowers: To share sensitive information safely.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Military &amp; Intelligence Agencies: For confidential communication.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Personal Users: Anyone wanting to send hidden messages without attracting attention.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860E87A-A8E6-4FC0-FC84-EFE8E77773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2592"/>
          <a:stretch/>
        </p:blipFill>
        <p:spPr>
          <a:xfrm>
            <a:off x="7062792" y="3684495"/>
            <a:ext cx="5149906" cy="1318697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03BD09-A1BB-CBF0-D6EB-B03694C9E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042095" y="1589316"/>
            <a:ext cx="5170603" cy="1186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C10-E9D5-D6E9-5F4D-DE31B5A48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99" y="1421871"/>
            <a:ext cx="3526972" cy="490325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EE4DFFF-AA0F-04B0-3F32-D8B808B6F8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8712" y="1421872"/>
            <a:ext cx="3189609" cy="490325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901177D-B71C-8AA1-71D9-9A6950E10F00}"/>
              </a:ext>
            </a:extLst>
          </p:cNvPr>
          <p:cNvSpPr txBox="1"/>
          <p:nvPr/>
        </p:nvSpPr>
        <p:spPr>
          <a:xfrm>
            <a:off x="402770" y="6329882"/>
            <a:ext cx="3026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Encryption Code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ABD581-AF24-6D88-D8F8-4E8948AF5E63}"/>
              </a:ext>
            </a:extLst>
          </p:cNvPr>
          <p:cNvSpPr txBox="1"/>
          <p:nvPr/>
        </p:nvSpPr>
        <p:spPr>
          <a:xfrm>
            <a:off x="3890401" y="6329882"/>
            <a:ext cx="3026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Decryption Code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4FF519-BBE3-9615-91EF-49953665C397}"/>
              </a:ext>
            </a:extLst>
          </p:cNvPr>
          <p:cNvSpPr txBox="1"/>
          <p:nvPr/>
        </p:nvSpPr>
        <p:spPr>
          <a:xfrm>
            <a:off x="8124630" y="2860623"/>
            <a:ext cx="3026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Encryption Output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E602DE5-A92C-E83C-67BD-7446F17902BB}"/>
              </a:ext>
            </a:extLst>
          </p:cNvPr>
          <p:cNvSpPr txBox="1"/>
          <p:nvPr/>
        </p:nvSpPr>
        <p:spPr>
          <a:xfrm>
            <a:off x="8114281" y="5268684"/>
            <a:ext cx="3026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Decryption Output</a:t>
            </a:r>
          </a:p>
        </p:txBody>
      </p:sp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4547-DF1B-77BB-E545-9344EDB9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This project demonstrates how steganography can be used to enhance data security.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By embedding messages within images, we ensure that sensitive information remains hidden from prying eyes.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The implementation is simple yet effective for personal and professional use.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>
                <a:hlinkClick r:id="rId2"/>
              </a:rPr>
              <a:t>https://github.com/Firozsk13/AICTE-Steganography-project.git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198</TotalTime>
  <Words>380</Words>
  <Application>Microsoft Office PowerPoint</Application>
  <PresentationFormat>Widescreen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Franklin Gothic Book</vt:lpstr>
      <vt:lpstr>Franklin Gothic Demi</vt:lpstr>
      <vt:lpstr>Wingdings 2</vt:lpstr>
      <vt:lpstr>DividendVTI</vt:lpstr>
      <vt:lpstr>PROJECT TITLE: 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Mr. Stark</cp:lastModifiedBy>
  <cp:revision>25</cp:revision>
  <dcterms:created xsi:type="dcterms:W3CDTF">2021-05-26T16:50:10Z</dcterms:created>
  <dcterms:modified xsi:type="dcterms:W3CDTF">2025-02-21T15:41:08Z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